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89" r:id="rId4"/>
    <p:sldId id="282" r:id="rId5"/>
    <p:sldId id="283" r:id="rId6"/>
    <p:sldId id="284" r:id="rId7"/>
    <p:sldId id="269" r:id="rId8"/>
    <p:sldId id="270" r:id="rId9"/>
    <p:sldId id="274" r:id="rId10"/>
    <p:sldId id="286" r:id="rId11"/>
    <p:sldId id="271" r:id="rId12"/>
    <p:sldId id="259" r:id="rId13"/>
    <p:sldId id="272" r:id="rId14"/>
    <p:sldId id="287" r:id="rId15"/>
    <p:sldId id="275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cono" id="{CD911C7D-3D88-47C1-962E-57DF04575037}">
          <p14:sldIdLst>
            <p14:sldId id="256"/>
            <p14:sldId id="257"/>
            <p14:sldId id="289"/>
            <p14:sldId id="282"/>
            <p14:sldId id="283"/>
            <p14:sldId id="284"/>
            <p14:sldId id="269"/>
            <p14:sldId id="270"/>
            <p14:sldId id="274"/>
            <p14:sldId id="286"/>
            <p14:sldId id="271"/>
            <p14:sldId id="259"/>
            <p14:sldId id="272"/>
            <p14:sldId id="287"/>
            <p14:sldId id="275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4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66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1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90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0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5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9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7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CED65-6B4E-499C-A68D-46E54D466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EDD93-08DA-48EB-8AE9-E23DFE741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A75E5-ACE7-4022-9F3A-4591DBFB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A152878-544C-4CD2-B071-B826427F4071}"/>
              </a:ext>
            </a:extLst>
          </p:cNvPr>
          <p:cNvSpPr/>
          <p:nvPr/>
        </p:nvSpPr>
        <p:spPr>
          <a:xfrm rot="12435918">
            <a:off x="2411940" y="1662871"/>
            <a:ext cx="1677799" cy="5422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071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3C064CFA-465A-4122-88AC-CDBD615A390A}"/>
              </a:ext>
            </a:extLst>
          </p:cNvPr>
          <p:cNvGrpSpPr/>
          <p:nvPr/>
        </p:nvGrpSpPr>
        <p:grpSpPr>
          <a:xfrm>
            <a:off x="0" y="0"/>
            <a:ext cx="12256316" cy="6858000"/>
            <a:chOff x="0" y="0"/>
            <a:chExt cx="12256316" cy="6858000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5AB213C-D343-421A-B65B-2F6BD289D7CA}"/>
                </a:ext>
              </a:extLst>
            </p:cNvPr>
            <p:cNvGrpSpPr/>
            <p:nvPr/>
          </p:nvGrpSpPr>
          <p:grpSpPr>
            <a:xfrm>
              <a:off x="0" y="0"/>
              <a:ext cx="12256316" cy="6858000"/>
              <a:chOff x="0" y="0"/>
              <a:chExt cx="12256316" cy="6858000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12C6A0C-3274-4E9C-AD0F-C0C417EC273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256316" cy="6858000"/>
                <a:chOff x="0" y="0"/>
                <a:chExt cx="12256316" cy="6858000"/>
              </a:xfrm>
            </p:grpSpPr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BB9CA8DA-94D2-472A-8D7F-91FDBA8BC9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065" t="11376" r="15436" b="3731"/>
                <a:stretch/>
              </p:blipFill>
              <p:spPr>
                <a:xfrm>
                  <a:off x="0" y="0"/>
                  <a:ext cx="12256316" cy="6858000"/>
                </a:xfrm>
                <a:prstGeom prst="rect">
                  <a:avLst/>
                </a:prstGeom>
              </p:spPr>
            </p:pic>
            <p:pic>
              <p:nvPicPr>
                <p:cNvPr id="21" name="Imagen 1" descr="image002">
                  <a:extLst>
                    <a:ext uri="{FF2B5EF4-FFF2-40B4-BE49-F238E27FC236}">
                      <a16:creationId xmlns:a16="http://schemas.microsoft.com/office/drawing/2014/main" id="{3DA9B41E-EEF5-4604-AA1C-B170169EA3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4" t="26591" r="1216" b="2860"/>
                <a:stretch/>
              </p:blipFill>
              <p:spPr bwMode="auto">
                <a:xfrm>
                  <a:off x="0" y="2095500"/>
                  <a:ext cx="12192000" cy="4762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928B3ABF-685E-4206-AF7B-566CAFC5F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535" b="11912"/>
              <a:stretch/>
            </p:blipFill>
            <p:spPr>
              <a:xfrm>
                <a:off x="1325985" y="5160543"/>
                <a:ext cx="961238" cy="1135273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7026F3A-BA67-4CEB-9282-A4205888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669" y="5160541"/>
              <a:ext cx="1259748" cy="1697457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22D3F-EC45-4162-96BE-4A6D637974A4}"/>
              </a:ext>
            </a:extLst>
          </p:cNvPr>
          <p:cNvSpPr txBox="1"/>
          <p:nvPr/>
        </p:nvSpPr>
        <p:spPr>
          <a:xfrm>
            <a:off x="1258874" y="6357370"/>
            <a:ext cx="1245765" cy="20005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700" dirty="0"/>
          </a:p>
        </p:txBody>
      </p:sp>
    </p:spTree>
    <p:extLst>
      <p:ext uri="{BB962C8B-B14F-4D97-AF65-F5344CB8AC3E}">
        <p14:creationId xmlns:p14="http://schemas.microsoft.com/office/powerpoint/2010/main" val="31001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0A0C4-3F74-4D08-BE3D-65AE3568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39D74-0147-4565-8C08-46AB82E4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78D208-C539-4CC3-BE4C-25ADA512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AA937E-36A3-443C-91E4-161C9EFE977F}"/>
              </a:ext>
            </a:extLst>
          </p:cNvPr>
          <p:cNvSpPr txBox="1"/>
          <p:nvPr/>
        </p:nvSpPr>
        <p:spPr>
          <a:xfrm>
            <a:off x="511729" y="3860898"/>
            <a:ext cx="1359016" cy="2154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78B10-BB21-4165-94CE-A117ECEF3AA5}"/>
              </a:ext>
            </a:extLst>
          </p:cNvPr>
          <p:cNvSpPr txBox="1"/>
          <p:nvPr/>
        </p:nvSpPr>
        <p:spPr>
          <a:xfrm>
            <a:off x="511729" y="4379610"/>
            <a:ext cx="1359016" cy="2154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</p:spTree>
    <p:extLst>
      <p:ext uri="{BB962C8B-B14F-4D97-AF65-F5344CB8AC3E}">
        <p14:creationId xmlns:p14="http://schemas.microsoft.com/office/powerpoint/2010/main" val="1836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1E7BE2C-EAC9-45EF-BF92-E9EC0BD2295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2F1B0D-4D37-4A9C-AA93-51AEAF43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C6C7D7F-56DA-47CD-8614-D4228C070EE3}"/>
                </a:ext>
              </a:extLst>
            </p:cNvPr>
            <p:cNvSpPr/>
            <p:nvPr/>
          </p:nvSpPr>
          <p:spPr>
            <a:xfrm>
              <a:off x="8089784" y="3104500"/>
              <a:ext cx="1154884" cy="341278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9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18/12/2025</a:t>
              </a:r>
              <a:endParaRPr lang="es-NI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D3C28391-F4E6-41C5-B11A-975DC5153208}"/>
                </a:ext>
              </a:extLst>
            </p:cNvPr>
            <p:cNvSpPr/>
            <p:nvPr/>
          </p:nvSpPr>
          <p:spPr>
            <a:xfrm>
              <a:off x="7804559" y="5142896"/>
              <a:ext cx="1610684" cy="341278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9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19/12/2025</a:t>
              </a:r>
              <a:endParaRPr lang="es-NI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214978-FB68-4D68-8976-63DC22EBE2F3}"/>
              </a:ext>
            </a:extLst>
          </p:cNvPr>
          <p:cNvSpPr txBox="1"/>
          <p:nvPr/>
        </p:nvSpPr>
        <p:spPr>
          <a:xfrm>
            <a:off x="343950" y="2190099"/>
            <a:ext cx="1786854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9B7974-69F2-491C-83CC-4F7C71F205FA}"/>
              </a:ext>
            </a:extLst>
          </p:cNvPr>
          <p:cNvSpPr txBox="1"/>
          <p:nvPr/>
        </p:nvSpPr>
        <p:spPr>
          <a:xfrm>
            <a:off x="5466826" y="3087722"/>
            <a:ext cx="1258348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5B8B1B-AF2D-4AAE-B41E-CE3E18239C82}"/>
              </a:ext>
            </a:extLst>
          </p:cNvPr>
          <p:cNvSpPr txBox="1"/>
          <p:nvPr/>
        </p:nvSpPr>
        <p:spPr>
          <a:xfrm>
            <a:off x="6786694" y="3087722"/>
            <a:ext cx="1258348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A31E07F-4714-4A67-8562-67018EB19159}"/>
              </a:ext>
            </a:extLst>
          </p:cNvPr>
          <p:cNvSpPr txBox="1"/>
          <p:nvPr/>
        </p:nvSpPr>
        <p:spPr>
          <a:xfrm>
            <a:off x="9370503" y="3087722"/>
            <a:ext cx="2273415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E9D3E1-32CB-4499-A843-BE815E633F75}"/>
              </a:ext>
            </a:extLst>
          </p:cNvPr>
          <p:cNvSpPr txBox="1"/>
          <p:nvPr/>
        </p:nvSpPr>
        <p:spPr>
          <a:xfrm>
            <a:off x="343950" y="3968568"/>
            <a:ext cx="3011646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DA050E8-018E-42ED-AAFD-A32BBF456DC7}"/>
              </a:ext>
            </a:extLst>
          </p:cNvPr>
          <p:cNvSpPr txBox="1"/>
          <p:nvPr/>
        </p:nvSpPr>
        <p:spPr>
          <a:xfrm>
            <a:off x="4404220" y="5126245"/>
            <a:ext cx="1610685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D19EF0-EAEE-48D1-89B0-A9859D120D8F}"/>
              </a:ext>
            </a:extLst>
          </p:cNvPr>
          <p:cNvSpPr txBox="1"/>
          <p:nvPr/>
        </p:nvSpPr>
        <p:spPr>
          <a:xfrm>
            <a:off x="6096000" y="5126245"/>
            <a:ext cx="1610684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51B0A6-F2D8-494E-9301-4F9C04D6C303}"/>
              </a:ext>
            </a:extLst>
          </p:cNvPr>
          <p:cNvSpPr txBox="1"/>
          <p:nvPr/>
        </p:nvSpPr>
        <p:spPr>
          <a:xfrm>
            <a:off x="9496338" y="5135206"/>
            <a:ext cx="2147580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</p:spTree>
    <p:extLst>
      <p:ext uri="{BB962C8B-B14F-4D97-AF65-F5344CB8AC3E}">
        <p14:creationId xmlns:p14="http://schemas.microsoft.com/office/powerpoint/2010/main" val="20262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F6D9D-8D89-48D7-B502-D279E39A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0C2E0A-EE8A-41F3-B78C-B90EF3F5BCC3}"/>
              </a:ext>
            </a:extLst>
          </p:cNvPr>
          <p:cNvSpPr txBox="1"/>
          <p:nvPr/>
        </p:nvSpPr>
        <p:spPr>
          <a:xfrm>
            <a:off x="2608978" y="5055033"/>
            <a:ext cx="1015066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E92C26-002B-4081-A42C-4045FBA65531}"/>
              </a:ext>
            </a:extLst>
          </p:cNvPr>
          <p:cNvGrpSpPr/>
          <p:nvPr/>
        </p:nvGrpSpPr>
        <p:grpSpPr>
          <a:xfrm>
            <a:off x="-38760" y="16042"/>
            <a:ext cx="12230759" cy="6858000"/>
            <a:chOff x="-38760" y="0"/>
            <a:chExt cx="12230759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D9502D5-2E30-4362-BCD2-A5361BD06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760" y="0"/>
              <a:ext cx="12230759" cy="6858000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AF80399-46F0-412A-90AA-285043E8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772" y="966948"/>
              <a:ext cx="4617628" cy="4612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7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A9DCB011-9646-4B35-9366-6049404978C2}"/>
              </a:ext>
            </a:extLst>
          </p:cNvPr>
          <p:cNvGrpSpPr/>
          <p:nvPr/>
        </p:nvGrpSpPr>
        <p:grpSpPr>
          <a:xfrm>
            <a:off x="0" y="-8389"/>
            <a:ext cx="12256316" cy="6795083"/>
            <a:chOff x="0" y="0"/>
            <a:chExt cx="12256316" cy="68580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1A676A4-0A06-4ADB-836D-F0D8A8BB63AB}"/>
                </a:ext>
              </a:extLst>
            </p:cNvPr>
            <p:cNvGrpSpPr/>
            <p:nvPr/>
          </p:nvGrpSpPr>
          <p:grpSpPr>
            <a:xfrm>
              <a:off x="0" y="0"/>
              <a:ext cx="12256316" cy="6858000"/>
              <a:chOff x="0" y="0"/>
              <a:chExt cx="12256316" cy="6858000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E716C27D-27CD-4B72-8907-C47957E353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256316" cy="6858000"/>
                <a:chOff x="0" y="0"/>
                <a:chExt cx="12256316" cy="6858000"/>
              </a:xfrm>
            </p:grpSpPr>
            <p:pic>
              <p:nvPicPr>
                <p:cNvPr id="19" name="Imagen 18">
                  <a:extLst>
                    <a:ext uri="{FF2B5EF4-FFF2-40B4-BE49-F238E27FC236}">
                      <a16:creationId xmlns:a16="http://schemas.microsoft.com/office/drawing/2014/main" id="{1E32D916-C9F4-42EA-8B70-65166CCEA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065" t="11376" r="15436" b="3731"/>
                <a:stretch/>
              </p:blipFill>
              <p:spPr>
                <a:xfrm>
                  <a:off x="0" y="0"/>
                  <a:ext cx="12256316" cy="6858000"/>
                </a:xfrm>
                <a:prstGeom prst="rect">
                  <a:avLst/>
                </a:prstGeom>
              </p:spPr>
            </p:pic>
            <p:pic>
              <p:nvPicPr>
                <p:cNvPr id="20" name="Imagen 1" descr="image002">
                  <a:extLst>
                    <a:ext uri="{FF2B5EF4-FFF2-40B4-BE49-F238E27FC236}">
                      <a16:creationId xmlns:a16="http://schemas.microsoft.com/office/drawing/2014/main" id="{47312A61-488C-4B92-90EB-1B8EB34C50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4" t="26591" r="1216" b="2860"/>
                <a:stretch/>
              </p:blipFill>
              <p:spPr bwMode="auto">
                <a:xfrm>
                  <a:off x="0" y="2095500"/>
                  <a:ext cx="12192000" cy="4762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6C693D00-6D00-4919-BA54-0AE9B63E9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535" b="11912"/>
              <a:stretch/>
            </p:blipFill>
            <p:spPr>
              <a:xfrm>
                <a:off x="1325985" y="5160543"/>
                <a:ext cx="961238" cy="1135273"/>
              </a:xfrm>
              <a:prstGeom prst="rect">
                <a:avLst/>
              </a:prstGeom>
            </p:spPr>
          </p:pic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D68B46C-4E5C-499F-B37E-8388B2DDE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669" y="5160541"/>
              <a:ext cx="1259748" cy="1697457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22D3F-EC45-4162-96BE-4A6D637974A4}"/>
              </a:ext>
            </a:extLst>
          </p:cNvPr>
          <p:cNvSpPr txBox="1"/>
          <p:nvPr/>
        </p:nvSpPr>
        <p:spPr>
          <a:xfrm>
            <a:off x="1163885" y="6460103"/>
            <a:ext cx="1365921" cy="13849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300" dirty="0"/>
          </a:p>
        </p:txBody>
      </p:sp>
    </p:spTree>
    <p:extLst>
      <p:ext uri="{BB962C8B-B14F-4D97-AF65-F5344CB8AC3E}">
        <p14:creationId xmlns:p14="http://schemas.microsoft.com/office/powerpoint/2010/main" val="6870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415C-A0CA-4D8A-BF4A-ED30DC92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C474E-2B37-4102-98DB-235B950D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9CB8E2-A37D-45E4-9923-9A8C1B81B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" t="10839" r="2486" b="1833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E977B0-A73D-445D-BA63-7CE3FDAF52E9}"/>
              </a:ext>
            </a:extLst>
          </p:cNvPr>
          <p:cNvSpPr txBox="1"/>
          <p:nvPr/>
        </p:nvSpPr>
        <p:spPr>
          <a:xfrm>
            <a:off x="330200" y="3869699"/>
            <a:ext cx="2379444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AE1442-BDC0-4E9E-8DD7-55C90F88CF82}"/>
              </a:ext>
            </a:extLst>
          </p:cNvPr>
          <p:cNvSpPr txBox="1"/>
          <p:nvPr/>
        </p:nvSpPr>
        <p:spPr>
          <a:xfrm>
            <a:off x="4497198" y="4514431"/>
            <a:ext cx="3707933" cy="34966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7E244-A351-4D55-AA1E-18BDE66B6954}"/>
              </a:ext>
            </a:extLst>
          </p:cNvPr>
          <p:cNvSpPr txBox="1"/>
          <p:nvPr/>
        </p:nvSpPr>
        <p:spPr>
          <a:xfrm>
            <a:off x="3040500" y="5257643"/>
            <a:ext cx="3544858" cy="2462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000" dirty="0"/>
          </a:p>
        </p:txBody>
      </p:sp>
    </p:spTree>
    <p:extLst>
      <p:ext uri="{BB962C8B-B14F-4D97-AF65-F5344CB8AC3E}">
        <p14:creationId xmlns:p14="http://schemas.microsoft.com/office/powerpoint/2010/main" val="38312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CED65-6B4E-499C-A68D-46E54D466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1EDD93-08DA-48EB-8AE9-E23DFE741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A75E5-ACE7-4022-9F3A-4591DBFB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1" b="-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E7C7D-CC1C-4D8D-B72C-F31F8F82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BFC85563-1670-4111-AAA8-328C7A959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E759ADD-EF65-44AE-BAE7-D7834B6C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93975C25-FE1D-4A26-8CE2-142F29AC40B3}"/>
              </a:ext>
            </a:extLst>
          </p:cNvPr>
          <p:cNvGrpSpPr/>
          <p:nvPr/>
        </p:nvGrpSpPr>
        <p:grpSpPr>
          <a:xfrm>
            <a:off x="0" y="0"/>
            <a:ext cx="12256316" cy="6858000"/>
            <a:chOff x="0" y="0"/>
            <a:chExt cx="12256316" cy="685800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9B4075C-B561-45DB-B5F2-10B8F7A3F59F}"/>
                </a:ext>
              </a:extLst>
            </p:cNvPr>
            <p:cNvGrpSpPr/>
            <p:nvPr/>
          </p:nvGrpSpPr>
          <p:grpSpPr>
            <a:xfrm>
              <a:off x="0" y="0"/>
              <a:ext cx="12256316" cy="6858000"/>
              <a:chOff x="0" y="0"/>
              <a:chExt cx="12256316" cy="685800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12196ED0-B709-45BF-8008-FDE28E8E1123}"/>
                  </a:ext>
                </a:extLst>
              </p:cNvPr>
              <p:cNvGrpSpPr/>
              <p:nvPr/>
            </p:nvGrpSpPr>
            <p:grpSpPr>
              <a:xfrm>
                <a:off x="0" y="0"/>
                <a:ext cx="12256316" cy="6858000"/>
                <a:chOff x="0" y="0"/>
                <a:chExt cx="12256316" cy="6858000"/>
              </a:xfrm>
            </p:grpSpPr>
            <p:pic>
              <p:nvPicPr>
                <p:cNvPr id="8" name="Imagen 7">
                  <a:extLst>
                    <a:ext uri="{FF2B5EF4-FFF2-40B4-BE49-F238E27FC236}">
                      <a16:creationId xmlns:a16="http://schemas.microsoft.com/office/drawing/2014/main" id="{E1A636DA-64C3-4296-AC90-2C7181E28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065" t="11376" r="15436" b="3731"/>
                <a:stretch/>
              </p:blipFill>
              <p:spPr>
                <a:xfrm>
                  <a:off x="0" y="0"/>
                  <a:ext cx="12256316" cy="6858000"/>
                </a:xfrm>
                <a:prstGeom prst="rect">
                  <a:avLst/>
                </a:prstGeom>
              </p:spPr>
            </p:pic>
            <p:pic>
              <p:nvPicPr>
                <p:cNvPr id="9" name="Imagen 1" descr="image002">
                  <a:extLst>
                    <a:ext uri="{FF2B5EF4-FFF2-40B4-BE49-F238E27FC236}">
                      <a16:creationId xmlns:a16="http://schemas.microsoft.com/office/drawing/2014/main" id="{2315FC8F-F0CD-4DAC-B569-AEDEBF5871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4" t="26591" r="1216" b="2860"/>
                <a:stretch/>
              </p:blipFill>
              <p:spPr bwMode="auto">
                <a:xfrm>
                  <a:off x="0" y="2095500"/>
                  <a:ext cx="12192000" cy="4762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825FCB41-9352-4BC5-B364-675CBCB351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535" b="11912"/>
              <a:stretch/>
            </p:blipFill>
            <p:spPr>
              <a:xfrm>
                <a:off x="1325985" y="5160543"/>
                <a:ext cx="961238" cy="1135273"/>
              </a:xfrm>
              <a:prstGeom prst="rect">
                <a:avLst/>
              </a:prstGeom>
            </p:spPr>
          </p:pic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90D9A3C-8716-4ABF-9DE7-9009A673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669" y="5160541"/>
              <a:ext cx="1259748" cy="1697457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FF1549-7780-415E-BE54-537DF0992AB4}"/>
              </a:ext>
            </a:extLst>
          </p:cNvPr>
          <p:cNvSpPr txBox="1"/>
          <p:nvPr/>
        </p:nvSpPr>
        <p:spPr>
          <a:xfrm>
            <a:off x="1284040" y="6210601"/>
            <a:ext cx="1195432" cy="1574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5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27E5B47-23FB-458E-9D61-FCD2EBFD83B4}"/>
              </a:ext>
            </a:extLst>
          </p:cNvPr>
          <p:cNvSpPr/>
          <p:nvPr/>
        </p:nvSpPr>
        <p:spPr>
          <a:xfrm rot="8555044">
            <a:off x="2122349" y="4776739"/>
            <a:ext cx="1159596" cy="5422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06702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8B63D-7F95-44CA-9442-758268B7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283E2-4294-43A8-BC04-EA1FDA2B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1CD431-15AF-4F89-89B8-0840E2263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6" t="11620" b="175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644285-8AF6-4593-9466-AC7790839602}"/>
              </a:ext>
            </a:extLst>
          </p:cNvPr>
          <p:cNvSpPr txBox="1"/>
          <p:nvPr/>
        </p:nvSpPr>
        <p:spPr>
          <a:xfrm>
            <a:off x="2390861" y="4078623"/>
            <a:ext cx="1845579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35957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01FB8-EE7A-4D3B-B8D7-6504BCB6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D4FD8-130E-4851-994E-470A8FD1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0F37B4-CD24-4563-8B9A-F4C7792A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6" t="11376" b="17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9634A1-3A99-40F2-886F-D067FC66AC1B}"/>
              </a:ext>
            </a:extLst>
          </p:cNvPr>
          <p:cNvSpPr txBox="1"/>
          <p:nvPr/>
        </p:nvSpPr>
        <p:spPr>
          <a:xfrm>
            <a:off x="7886603" y="4113033"/>
            <a:ext cx="2591247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2965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29889-6C30-453D-8CBB-524F6B75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02942-6802-404B-BB5A-FB75867D8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607D0A-773A-4CAA-B293-481F2BE12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A40C6D-C51E-48E2-BC31-47C8D30B967E}"/>
              </a:ext>
            </a:extLst>
          </p:cNvPr>
          <p:cNvSpPr txBox="1"/>
          <p:nvPr/>
        </p:nvSpPr>
        <p:spPr>
          <a:xfrm>
            <a:off x="2064643" y="5780344"/>
            <a:ext cx="2977140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5DAF93-C75B-4E31-89FA-6205474C88F0}"/>
              </a:ext>
            </a:extLst>
          </p:cNvPr>
          <p:cNvSpPr txBox="1"/>
          <p:nvPr/>
        </p:nvSpPr>
        <p:spPr>
          <a:xfrm>
            <a:off x="8046946" y="5780344"/>
            <a:ext cx="3706030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25964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6ACA2-CC08-4863-BAEC-557B78A1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CAC14-EAF9-41D5-9EC8-E60D930A3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3F0CD0-3FE9-4916-ACCF-B8760D2F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02EC3A-065E-4430-9EFD-8290CDCC0573}"/>
              </a:ext>
            </a:extLst>
          </p:cNvPr>
          <p:cNvSpPr txBox="1"/>
          <p:nvPr/>
        </p:nvSpPr>
        <p:spPr>
          <a:xfrm>
            <a:off x="2425370" y="1048953"/>
            <a:ext cx="3597925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DC9285-023B-438C-9907-C37237AA2F85}"/>
              </a:ext>
            </a:extLst>
          </p:cNvPr>
          <p:cNvSpPr txBox="1"/>
          <p:nvPr/>
        </p:nvSpPr>
        <p:spPr>
          <a:xfrm>
            <a:off x="2425370" y="1522698"/>
            <a:ext cx="3597925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567267-8322-491D-B456-0AAEADABC4E3}"/>
              </a:ext>
            </a:extLst>
          </p:cNvPr>
          <p:cNvSpPr txBox="1"/>
          <p:nvPr/>
        </p:nvSpPr>
        <p:spPr>
          <a:xfrm>
            <a:off x="8212819" y="1522697"/>
            <a:ext cx="3597925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7BC7F0-A850-4AF1-A264-F6FBF63BD45C}"/>
              </a:ext>
            </a:extLst>
          </p:cNvPr>
          <p:cNvSpPr txBox="1"/>
          <p:nvPr/>
        </p:nvSpPr>
        <p:spPr>
          <a:xfrm>
            <a:off x="9001388" y="1985947"/>
            <a:ext cx="1845578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</p:spTree>
    <p:extLst>
      <p:ext uri="{BB962C8B-B14F-4D97-AF65-F5344CB8AC3E}">
        <p14:creationId xmlns:p14="http://schemas.microsoft.com/office/powerpoint/2010/main" val="20056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5D1EB-8231-46CB-9BA7-F52BB234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06A82-205E-42C4-B774-F2455654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860996-C7A1-4FDD-BA8E-FEA389828814}"/>
              </a:ext>
            </a:extLst>
          </p:cNvPr>
          <p:cNvSpPr txBox="1"/>
          <p:nvPr/>
        </p:nvSpPr>
        <p:spPr>
          <a:xfrm>
            <a:off x="2895154" y="5840729"/>
            <a:ext cx="938616" cy="384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NI" sz="19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C6872A-E46E-4290-880D-ED6AF05042F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074F0DD-34EB-4110-938B-DDE9561F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96B5E5D-12BF-4E9A-80D4-560E12FD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823" y="429582"/>
              <a:ext cx="4592463" cy="1021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5A4B4-DC7A-4AFE-B7C0-1161B162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3D8D8-3859-4C1C-90AB-4784E85F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96B679-92CF-4164-A98F-292C475A37A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183EE38-E402-4D82-9CAD-5979660D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7A4BF02-532A-4236-887D-9F3F69A41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82" y="1853967"/>
              <a:ext cx="4762500" cy="276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459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13046</TotalTime>
  <Words>2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Lourdes Alegria Zapata</dc:creator>
  <cp:lastModifiedBy>Adolfo Rodriguez</cp:lastModifiedBy>
  <cp:revision>47</cp:revision>
  <dcterms:created xsi:type="dcterms:W3CDTF">2025-08-19T19:19:33Z</dcterms:created>
  <dcterms:modified xsi:type="dcterms:W3CDTF">2025-12-04T15:10:00Z</dcterms:modified>
</cp:coreProperties>
</file>